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2" r:id="rId1"/>
  </p:sldMasterIdLst>
  <p:notesMasterIdLst>
    <p:notesMasterId r:id="rId3"/>
  </p:notesMasterIdLst>
  <p:sldIdLst>
    <p:sldId id="260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6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810" y="108"/>
      </p:cViewPr>
      <p:guideLst>
        <p:guide orient="horz" pos="215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6400" cy="496887"/>
          </a:xfrm>
          <a:prstGeom prst="rect">
            <a:avLst/>
          </a:prstGeom>
        </p:spPr>
        <p:txBody>
          <a:bodyPr vert="horz" lIns="91406" tIns="45703" rIns="91406" bIns="45703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90" y="1"/>
            <a:ext cx="2946400" cy="496887"/>
          </a:xfrm>
          <a:prstGeom prst="rect">
            <a:avLst/>
          </a:prstGeom>
        </p:spPr>
        <p:txBody>
          <a:bodyPr vert="horz" lIns="91406" tIns="45703" rIns="91406" bIns="45703"/>
          <a:lstStyle>
            <a:lvl1pPr algn="r">
              <a:defRPr sz="1200"/>
            </a:lvl1pPr>
          </a:lstStyle>
          <a:p>
            <a:pPr lvl="0">
              <a:defRPr/>
            </a:pPr>
            <a:fld id="{7E246486-1741-43FB-A590-E017445BC447}" type="datetime1">
              <a:rPr lang="ko-KR" altLang="en-US"/>
              <a:pPr lvl="0">
                <a:defRPr/>
              </a:pPr>
              <a:t>2026-10-08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6" tIns="45703" rIns="91406" bIns="45703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2" y="4776791"/>
            <a:ext cx="5438775" cy="3908424"/>
          </a:xfrm>
          <a:prstGeom prst="rect">
            <a:avLst/>
          </a:prstGeom>
        </p:spPr>
        <p:txBody>
          <a:bodyPr vert="horz" lIns="91406" tIns="45703" rIns="91406" bIns="45703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9751"/>
            <a:ext cx="2946400" cy="496887"/>
          </a:xfrm>
          <a:prstGeom prst="rect">
            <a:avLst/>
          </a:prstGeom>
        </p:spPr>
        <p:txBody>
          <a:bodyPr vert="horz" lIns="91406" tIns="45703" rIns="91406" bIns="45703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90" y="9429751"/>
            <a:ext cx="2946400" cy="496887"/>
          </a:xfrm>
          <a:prstGeom prst="rect">
            <a:avLst/>
          </a:prstGeom>
        </p:spPr>
        <p:txBody>
          <a:bodyPr vert="horz" lIns="91406" tIns="45703" rIns="91406" bIns="45703" anchor="b"/>
          <a:lstStyle>
            <a:lvl1pPr algn="r">
              <a:defRPr sz="1200"/>
            </a:lvl1pPr>
          </a:lstStyle>
          <a:p>
            <a:pPr lvl="0">
              <a:defRPr/>
            </a:pPr>
            <a:fld id="{14D7E42E-6A89-4E9C-ACB2-DB23359F7820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0" y="4371976"/>
            <a:ext cx="9144000" cy="425451"/>
          </a:xfrm>
          <a:prstGeom prst="rect">
            <a:avLst/>
          </a:prstGeom>
          <a:solidFill>
            <a:srgbClr val="D3D3D3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 sz="1800"/>
          </a:p>
        </p:txBody>
      </p:sp>
      <p:sp>
        <p:nvSpPr>
          <p:cNvPr id="8" name="Rectangle 8"/>
          <p:cNvSpPr>
            <a:spLocks noChangeArrowheads="1"/>
          </p:cNvSpPr>
          <p:nvPr userDrawn="1"/>
        </p:nvSpPr>
        <p:spPr bwMode="auto">
          <a:xfrm>
            <a:off x="0" y="5"/>
            <a:ext cx="9144000" cy="1724025"/>
          </a:xfrm>
          <a:prstGeom prst="rect">
            <a:avLst/>
          </a:prstGeom>
          <a:solidFill>
            <a:srgbClr val="D3D3D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 sz="1800"/>
          </a:p>
        </p:txBody>
      </p:sp>
      <p:sp>
        <p:nvSpPr>
          <p:cNvPr id="9" name="Rectangle 9"/>
          <p:cNvSpPr>
            <a:spLocks noChangeArrowheads="1"/>
          </p:cNvSpPr>
          <p:nvPr userDrawn="1"/>
        </p:nvSpPr>
        <p:spPr bwMode="auto">
          <a:xfrm>
            <a:off x="0" y="1936754"/>
            <a:ext cx="9144000" cy="2525713"/>
          </a:xfrm>
          <a:prstGeom prst="rect">
            <a:avLst/>
          </a:prstGeom>
          <a:gradFill rotWithShape="1">
            <a:gsLst>
              <a:gs pos="0">
                <a:srgbClr val="3C4774"/>
              </a:gs>
              <a:gs pos="50000">
                <a:srgbClr val="526DA8"/>
              </a:gs>
              <a:gs pos="100000">
                <a:srgbClr val="3C4774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 sz="1800"/>
          </a:p>
        </p:txBody>
      </p:sp>
      <p:pic>
        <p:nvPicPr>
          <p:cNvPr id="10" name="Picture 10" descr="6_표지스트라이프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1979614"/>
            <a:ext cx="9161463" cy="246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17"/>
          <p:cNvGrpSpPr>
            <a:grpSpLocks/>
          </p:cNvGrpSpPr>
          <p:nvPr userDrawn="1"/>
        </p:nvGrpSpPr>
        <p:grpSpPr bwMode="auto">
          <a:xfrm>
            <a:off x="0" y="1708151"/>
            <a:ext cx="9144000" cy="234951"/>
            <a:chOff x="0" y="1024"/>
            <a:chExt cx="6193" cy="192"/>
          </a:xfrm>
        </p:grpSpPr>
        <p:sp>
          <p:nvSpPr>
            <p:cNvPr id="12" name="Rectangle 14"/>
            <p:cNvSpPr>
              <a:spLocks noChangeArrowheads="1"/>
            </p:cNvSpPr>
            <p:nvPr userDrawn="1"/>
          </p:nvSpPr>
          <p:spPr bwMode="auto">
            <a:xfrm>
              <a:off x="0" y="1024"/>
              <a:ext cx="2064" cy="192"/>
            </a:xfrm>
            <a:prstGeom prst="rect">
              <a:avLst/>
            </a:prstGeom>
            <a:solidFill>
              <a:srgbClr val="9BBF6D"/>
            </a:solidFill>
            <a:ln w="9525">
              <a:solidFill>
                <a:srgbClr val="D3D3D3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/>
            </a:p>
          </p:txBody>
        </p:sp>
        <p:sp>
          <p:nvSpPr>
            <p:cNvPr id="13" name="Rectangle 15"/>
            <p:cNvSpPr>
              <a:spLocks noChangeArrowheads="1"/>
            </p:cNvSpPr>
            <p:nvPr userDrawn="1"/>
          </p:nvSpPr>
          <p:spPr bwMode="auto">
            <a:xfrm>
              <a:off x="2064" y="1024"/>
              <a:ext cx="2062" cy="192"/>
            </a:xfrm>
            <a:prstGeom prst="rect">
              <a:avLst/>
            </a:prstGeom>
            <a:solidFill>
              <a:srgbClr val="70AAAD"/>
            </a:solidFill>
            <a:ln w="9525">
              <a:solidFill>
                <a:srgbClr val="D3D3D3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/>
            </a:p>
          </p:txBody>
        </p:sp>
        <p:sp>
          <p:nvSpPr>
            <p:cNvPr id="14" name="Rectangle 16"/>
            <p:cNvSpPr>
              <a:spLocks noChangeArrowheads="1"/>
            </p:cNvSpPr>
            <p:nvPr userDrawn="1"/>
          </p:nvSpPr>
          <p:spPr bwMode="auto">
            <a:xfrm>
              <a:off x="4129" y="1024"/>
              <a:ext cx="2064" cy="192"/>
            </a:xfrm>
            <a:prstGeom prst="rect">
              <a:avLst/>
            </a:prstGeom>
            <a:solidFill>
              <a:srgbClr val="5083A4"/>
            </a:solidFill>
            <a:ln w="9525">
              <a:solidFill>
                <a:srgbClr val="D3D3D3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/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319019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000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908648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lang="ko-KR" altLang="en-US" sz="2500" kern="1200" dirty="0">
                <a:solidFill>
                  <a:schemeClr val="bg1"/>
                </a:solidFill>
                <a:effectLst>
                  <a:outerShdw blurRad="76200" dist="38100" dir="2700000" algn="tl">
                    <a:srgbClr val="002060">
                      <a:alpha val="8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668E17CD-C85D-469D-BF98-200FF5E8793E}" type="datetimeFigureOut">
              <a:rPr lang="ko-KR" altLang="en-US" smtClean="0"/>
              <a:pPr/>
              <a:t>2026-10-08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F7636049-2FEE-447D-91EA-8DDE0DFB40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456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668E17CD-C85D-469D-BF98-200FF5E8793E}" type="datetimeFigureOut">
              <a:rPr lang="ko-KR" altLang="en-US" smtClean="0"/>
              <a:pPr/>
              <a:t>2026-10-08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F7636049-2FEE-447D-91EA-8DDE0DFB405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제목 개체 틀 1"/>
          <p:cNvSpPr>
            <a:spLocks noGrp="1"/>
          </p:cNvSpPr>
          <p:nvPr>
            <p:ph type="title"/>
          </p:nvPr>
        </p:nvSpPr>
        <p:spPr>
          <a:xfrm>
            <a:off x="1588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5016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그림1 copy"/>
          <p:cNvPicPr>
            <a:picLocks noChangeAspect="1" noChangeArrowheads="1"/>
          </p:cNvPicPr>
          <p:nvPr userDrawn="1"/>
        </p:nvPicPr>
        <p:blipFill>
          <a:blip r:embed="rId5" cstate="print"/>
          <a:srcRect b="57561"/>
          <a:stretch>
            <a:fillRect/>
          </a:stretch>
        </p:blipFill>
        <p:spPr bwMode="auto">
          <a:xfrm>
            <a:off x="-2383" y="1194"/>
            <a:ext cx="9144000" cy="950435"/>
          </a:xfrm>
          <a:prstGeom prst="rect">
            <a:avLst/>
          </a:prstGeom>
          <a:gradFill rotWithShape="1">
            <a:gsLst>
              <a:gs pos="0">
                <a:srgbClr val="3C4774"/>
              </a:gs>
              <a:gs pos="100000">
                <a:srgbClr val="526DA8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8" name="Rectangle 3"/>
          <p:cNvSpPr>
            <a:spLocks noChangeArrowheads="1"/>
          </p:cNvSpPr>
          <p:nvPr userDrawn="1"/>
        </p:nvSpPr>
        <p:spPr bwMode="auto">
          <a:xfrm>
            <a:off x="-2383" y="6668691"/>
            <a:ext cx="9144000" cy="190500"/>
          </a:xfrm>
          <a:prstGeom prst="rect">
            <a:avLst/>
          </a:prstGeom>
          <a:gradFill rotWithShape="1">
            <a:gsLst>
              <a:gs pos="0">
                <a:srgbClr val="3C4774"/>
              </a:gs>
              <a:gs pos="50000">
                <a:srgbClr val="526DA8"/>
              </a:gs>
              <a:gs pos="100000">
                <a:srgbClr val="3C4774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sz="1800"/>
          </a:p>
        </p:txBody>
      </p:sp>
      <p:grpSp>
        <p:nvGrpSpPr>
          <p:cNvPr id="9" name="Group 6"/>
          <p:cNvGrpSpPr>
            <a:grpSpLocks/>
          </p:cNvGrpSpPr>
          <p:nvPr userDrawn="1"/>
        </p:nvGrpSpPr>
        <p:grpSpPr bwMode="auto">
          <a:xfrm>
            <a:off x="-2381" y="939494"/>
            <a:ext cx="9144001" cy="113243"/>
            <a:chOff x="0" y="1024"/>
            <a:chExt cx="6193" cy="192"/>
          </a:xfrm>
        </p:grpSpPr>
        <p:sp>
          <p:nvSpPr>
            <p:cNvPr id="10" name="Rectangle 7"/>
            <p:cNvSpPr>
              <a:spLocks noChangeArrowheads="1"/>
            </p:cNvSpPr>
            <p:nvPr userDrawn="1"/>
          </p:nvSpPr>
          <p:spPr bwMode="auto">
            <a:xfrm>
              <a:off x="0" y="1024"/>
              <a:ext cx="2064" cy="192"/>
            </a:xfrm>
            <a:prstGeom prst="rect">
              <a:avLst/>
            </a:prstGeom>
            <a:solidFill>
              <a:srgbClr val="9BBF6D"/>
            </a:solidFill>
            <a:ln w="3175">
              <a:solidFill>
                <a:srgbClr val="D3D3D3"/>
              </a:solidFill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800"/>
            </a:p>
          </p:txBody>
        </p:sp>
        <p:sp>
          <p:nvSpPr>
            <p:cNvPr id="11" name="Rectangle 8"/>
            <p:cNvSpPr>
              <a:spLocks noChangeArrowheads="1"/>
            </p:cNvSpPr>
            <p:nvPr userDrawn="1"/>
          </p:nvSpPr>
          <p:spPr bwMode="auto">
            <a:xfrm>
              <a:off x="2064" y="1024"/>
              <a:ext cx="2064" cy="192"/>
            </a:xfrm>
            <a:prstGeom prst="rect">
              <a:avLst/>
            </a:prstGeom>
            <a:solidFill>
              <a:srgbClr val="70AAAD"/>
            </a:solidFill>
            <a:ln w="3175">
              <a:solidFill>
                <a:srgbClr val="D3D3D3"/>
              </a:solidFill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800"/>
            </a:p>
          </p:txBody>
        </p:sp>
        <p:sp>
          <p:nvSpPr>
            <p:cNvPr id="12" name="Rectangle 9"/>
            <p:cNvSpPr>
              <a:spLocks noChangeArrowheads="1"/>
            </p:cNvSpPr>
            <p:nvPr userDrawn="1"/>
          </p:nvSpPr>
          <p:spPr bwMode="auto">
            <a:xfrm>
              <a:off x="4129" y="1024"/>
              <a:ext cx="2064" cy="192"/>
            </a:xfrm>
            <a:prstGeom prst="rect">
              <a:avLst/>
            </a:prstGeom>
            <a:solidFill>
              <a:srgbClr val="5083A4"/>
            </a:solidFill>
            <a:ln w="3175">
              <a:solidFill>
                <a:srgbClr val="D3D3D3"/>
              </a:solidFill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800"/>
            </a:p>
          </p:txBody>
        </p:sp>
      </p:grpSp>
      <p:sp>
        <p:nvSpPr>
          <p:cNvPr id="13" name="제목 개체 틀 1"/>
          <p:cNvSpPr>
            <a:spLocks noGrp="1"/>
          </p:cNvSpPr>
          <p:nvPr>
            <p:ph type="title"/>
          </p:nvPr>
        </p:nvSpPr>
        <p:spPr>
          <a:xfrm>
            <a:off x="158824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4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15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C802B-1B53-405C-8A4F-DD2DCB4E1ABD}" type="datetimeFigureOut">
              <a:rPr lang="ko-KR" altLang="en-US" smtClean="0"/>
              <a:pPr/>
              <a:t>2026-10-08</a:t>
            </a:fld>
            <a:endParaRPr lang="ko-KR" altLang="en-US"/>
          </a:p>
        </p:txBody>
      </p:sp>
      <p:sp>
        <p:nvSpPr>
          <p:cNvPr id="16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17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E5479-1EE7-46BB-A875-139B4F989A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7107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1" hangingPunct="1">
        <a:spcBef>
          <a:spcPct val="0"/>
        </a:spcBef>
        <a:buNone/>
        <a:defRPr lang="ko-KR" altLang="en-US" sz="4000" kern="1200" dirty="0">
          <a:solidFill>
            <a:schemeClr val="bg1"/>
          </a:solidFill>
          <a:effectLst>
            <a:outerShdw blurRad="76200" dist="38100" dir="2700000" algn="tl">
              <a:srgbClr val="002060">
                <a:alpha val="80000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가로형(서식2).jpg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>
            <a:fillRect/>
          </a:stretch>
        </p:blipFill>
        <p:spPr>
          <a:xfrm>
            <a:off x="13580" y="6601"/>
            <a:ext cx="9144000" cy="6858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8" name="내용 개체 틀 1"/>
          <p:cNvSpPr txBox="1"/>
          <p:nvPr/>
        </p:nvSpPr>
        <p:spPr>
          <a:xfrm>
            <a:off x="323528" y="404662"/>
            <a:ext cx="8496944" cy="5616625"/>
          </a:xfrm>
          <a:prstGeom prst="rect">
            <a:avLst/>
          </a:prstGeom>
        </p:spPr>
        <p:txBody>
          <a:bodyPr vert="horz" wrap="square" lIns="91440" tIns="45720" rIns="91440" bIns="45720" anchor="t">
            <a:noAutofit/>
          </a:bodyPr>
          <a:lstStyle/>
          <a:p>
            <a:pPr marL="0" marR="0" lvl="0" indent="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Font typeface="Arial"/>
              <a:buNone/>
              <a:defRPr/>
            </a:pPr>
            <a:r>
              <a:rPr lang="ko-KR" altLang="en-US" sz="4000" u="sng" dirty="0" err="1">
                <a:latin typeface="HY헤드라인M"/>
                <a:ea typeface="HY헤드라인M"/>
              </a:rPr>
              <a:t>아시아드주경기장</a:t>
            </a:r>
            <a:endParaRPr lang="ko-KR" altLang="en-US" sz="4000" u="sng" dirty="0">
              <a:latin typeface="HY헤드라인M"/>
              <a:ea typeface="HY헤드라인M"/>
            </a:endParaRPr>
          </a:p>
          <a:p>
            <a:pPr marL="0" marR="0" lvl="0" indent="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Font typeface="Arial"/>
              <a:buNone/>
              <a:defRPr/>
            </a:pPr>
            <a:r>
              <a:rPr lang="ko-KR" altLang="en-US" sz="4000" u="sng" dirty="0" smtClean="0">
                <a:solidFill>
                  <a:schemeClr val="accent5">
                    <a:lumMod val="50000"/>
                  </a:schemeClr>
                </a:solidFill>
                <a:latin typeface="HY헤드라인M"/>
                <a:ea typeface="HY헤드라인M"/>
              </a:rPr>
              <a:t>동절기 대관 </a:t>
            </a:r>
            <a:r>
              <a:rPr lang="ko-KR" altLang="en-US" sz="4000" u="sng" dirty="0" smtClean="0">
                <a:solidFill>
                  <a:srgbClr val="FF0000"/>
                </a:solidFill>
                <a:latin typeface="HY헤드라인M"/>
                <a:ea typeface="HY헤드라인M"/>
              </a:rPr>
              <a:t>중단 </a:t>
            </a:r>
            <a:r>
              <a:rPr lang="ko-KR" altLang="en-US" sz="4000" u="sng" dirty="0">
                <a:latin typeface="HY헤드라인M"/>
                <a:ea typeface="HY헤드라인M"/>
              </a:rPr>
              <a:t>안내</a:t>
            </a:r>
          </a:p>
          <a:p>
            <a:pPr marL="0" marR="0" lvl="0" indent="0" algn="ctr" defTabSz="914400" rtl="0" eaLnBrk="1" latinLnBrk="1" hangingPunct="1">
              <a:lnSpc>
                <a:spcPct val="0"/>
              </a:lnSpc>
              <a:spcBef>
                <a:spcPct val="20000"/>
              </a:spcBef>
              <a:spcAft>
                <a:spcPts val="0"/>
              </a:spcAft>
              <a:buClrTx/>
              <a:buFont typeface="Arial"/>
              <a:buNone/>
              <a:defRPr/>
            </a:pPr>
            <a:endParaRPr lang="ko-KR" altLang="en-US" sz="3800" u="sng" dirty="0">
              <a:solidFill>
                <a:srgbClr val="FF0000"/>
              </a:solidFill>
              <a:latin typeface="HY헤드라인M"/>
              <a:ea typeface="HY헤드라인M"/>
            </a:endParaRPr>
          </a:p>
          <a:p>
            <a:pPr lvl="0" algn="ctr" defTabSz="914400">
              <a:lnSpc>
                <a:spcPct val="130000"/>
              </a:lnSpc>
              <a:spcBef>
                <a:spcPts val="744"/>
              </a:spcBef>
              <a:buClrTx/>
              <a:buFont typeface="Arial"/>
              <a:buNone/>
              <a:defRPr/>
            </a:pPr>
            <a:r>
              <a:rPr lang="ko-KR" altLang="en-US" sz="3200" dirty="0" smtClean="0">
                <a:solidFill>
                  <a:srgbClr val="002060"/>
                </a:solidFill>
                <a:effectLst/>
                <a:uLnTx/>
                <a:uFillTx/>
                <a:latin typeface="HY헤드라인M"/>
                <a:ea typeface="HY헤드라인M"/>
              </a:rPr>
              <a:t>동계 </a:t>
            </a:r>
            <a:r>
              <a:rPr lang="ko-KR" altLang="en-US" sz="3200" dirty="0" err="1" smtClean="0">
                <a:solidFill>
                  <a:srgbClr val="00B050"/>
                </a:solidFill>
                <a:effectLst/>
                <a:uLnTx/>
                <a:uFillTx/>
                <a:latin typeface="HY헤드라인M"/>
                <a:ea typeface="HY헤드라인M"/>
              </a:rPr>
              <a:t>잔디보호</a:t>
            </a:r>
            <a:r>
              <a:rPr lang="ko-KR" altLang="en-US" sz="3200" dirty="0" err="1" smtClean="0">
                <a:solidFill>
                  <a:srgbClr val="002060"/>
                </a:solidFill>
                <a:latin typeface="HY헤드라인M"/>
                <a:ea typeface="HY헤드라인M"/>
              </a:rPr>
              <a:t>를</a:t>
            </a:r>
            <a:r>
              <a:rPr lang="ko-KR" altLang="en-US" sz="3200" dirty="0" smtClean="0">
                <a:solidFill>
                  <a:srgbClr val="002060"/>
                </a:solidFill>
                <a:latin typeface="HY헤드라인M"/>
                <a:ea typeface="HY헤드라인M"/>
              </a:rPr>
              <a:t> 위한 </a:t>
            </a:r>
            <a:r>
              <a:rPr lang="ko-KR" altLang="en-US" sz="3200" dirty="0" smtClean="0">
                <a:solidFill>
                  <a:srgbClr val="002060"/>
                </a:solidFill>
                <a:effectLst/>
                <a:uLnTx/>
                <a:uFillTx/>
                <a:latin typeface="HY헤드라인M"/>
                <a:ea typeface="HY헤드라인M"/>
              </a:rPr>
              <a:t>대관 중단</a:t>
            </a:r>
            <a:endParaRPr lang="en-US" altLang="ko-KR" sz="3200" dirty="0" smtClean="0">
              <a:solidFill>
                <a:srgbClr val="002060"/>
              </a:solidFill>
              <a:effectLst/>
              <a:uLnTx/>
              <a:uFillTx/>
              <a:latin typeface="HY헤드라인M"/>
              <a:ea typeface="HY헤드라인M"/>
            </a:endParaRPr>
          </a:p>
          <a:p>
            <a:pPr lvl="0" algn="ctr" defTabSz="914400">
              <a:lnSpc>
                <a:spcPct val="130000"/>
              </a:lnSpc>
              <a:spcBef>
                <a:spcPts val="744"/>
              </a:spcBef>
              <a:buClrTx/>
              <a:buFont typeface="Arial"/>
              <a:buNone/>
              <a:defRPr/>
            </a:pPr>
            <a:r>
              <a:rPr lang="ko-KR" altLang="en-US" sz="2600" dirty="0" smtClean="0">
                <a:latin typeface="HY헤드라인M"/>
                <a:ea typeface="HY헤드라인M"/>
              </a:rPr>
              <a:t>◆ 장소 </a:t>
            </a:r>
            <a:r>
              <a:rPr lang="en-US" altLang="ko-KR" sz="2600" dirty="0" smtClean="0">
                <a:latin typeface="HY헤드라인M"/>
                <a:ea typeface="HY헤드라인M"/>
              </a:rPr>
              <a:t>: </a:t>
            </a:r>
            <a:r>
              <a:rPr lang="ko-KR" altLang="en-US" sz="2600" dirty="0" err="1" smtClean="0">
                <a:latin typeface="HY헤드라인M"/>
                <a:ea typeface="HY헤드라인M"/>
              </a:rPr>
              <a:t>아시아드주경기장</a:t>
            </a:r>
            <a:r>
              <a:rPr lang="ko-KR" altLang="en-US" sz="2600" dirty="0" smtClean="0">
                <a:latin typeface="HY헤드라인M"/>
                <a:ea typeface="HY헤드라인M"/>
              </a:rPr>
              <a:t> </a:t>
            </a:r>
            <a:r>
              <a:rPr lang="en-US" altLang="ko-KR" sz="2600" dirty="0" smtClean="0">
                <a:latin typeface="HY헤드라인M"/>
                <a:ea typeface="HY헤드라인M"/>
              </a:rPr>
              <a:t>/</a:t>
            </a:r>
            <a:r>
              <a:rPr lang="ko-KR" altLang="en-US" sz="2600" dirty="0" smtClean="0">
                <a:latin typeface="HY헤드라인M"/>
                <a:ea typeface="HY헤드라인M"/>
              </a:rPr>
              <a:t> 보조경기장</a:t>
            </a:r>
            <a:endParaRPr lang="en-US" altLang="ko-KR" sz="2600" dirty="0" smtClean="0">
              <a:latin typeface="HY헤드라인M"/>
              <a:ea typeface="HY헤드라인M"/>
            </a:endParaRPr>
          </a:p>
          <a:p>
            <a:pPr lvl="0" algn="ctr">
              <a:lnSpc>
                <a:spcPct val="130000"/>
              </a:lnSpc>
              <a:spcBef>
                <a:spcPts val="744"/>
              </a:spcBef>
              <a:defRPr/>
            </a:pPr>
            <a:r>
              <a:rPr lang="ko-KR" altLang="en-US" sz="2600" dirty="0" smtClean="0">
                <a:latin typeface="HY헤드라인M"/>
                <a:ea typeface="HY헤드라인M"/>
              </a:rPr>
              <a:t>◆ 기간 </a:t>
            </a:r>
            <a:r>
              <a:rPr lang="en-US" altLang="ko-KR" sz="2600" dirty="0" smtClean="0">
                <a:latin typeface="HY헤드라인M"/>
                <a:ea typeface="HY헤드라인M"/>
              </a:rPr>
              <a:t>:  2026</a:t>
            </a:r>
            <a:r>
              <a:rPr lang="ko-KR" altLang="en-US" sz="2600" dirty="0" smtClean="0">
                <a:latin typeface="HY헤드라인M"/>
                <a:ea typeface="HY헤드라인M"/>
              </a:rPr>
              <a:t>년 </a:t>
            </a:r>
            <a:r>
              <a:rPr lang="en-US" altLang="ko-KR" sz="2600" dirty="0" smtClean="0">
                <a:latin typeface="HY헤드라인M"/>
                <a:ea typeface="HY헤드라인M"/>
              </a:rPr>
              <a:t>11</a:t>
            </a:r>
            <a:r>
              <a:rPr lang="ko-KR" altLang="en-US" sz="2600" dirty="0" smtClean="0">
                <a:latin typeface="HY헤드라인M"/>
                <a:ea typeface="HY헤드라인M"/>
              </a:rPr>
              <a:t>월  </a:t>
            </a:r>
            <a:r>
              <a:rPr lang="en-US" altLang="ko-KR" sz="2600" dirty="0" smtClean="0">
                <a:latin typeface="HY헤드라인M"/>
                <a:ea typeface="HY헤드라인M"/>
              </a:rPr>
              <a:t>~  2027</a:t>
            </a:r>
            <a:r>
              <a:rPr lang="ko-KR" altLang="en-US" sz="2600" dirty="0" smtClean="0">
                <a:latin typeface="HY헤드라인M"/>
                <a:ea typeface="HY헤드라인M"/>
              </a:rPr>
              <a:t>년 </a:t>
            </a:r>
            <a:r>
              <a:rPr lang="en-US" altLang="ko-KR" sz="2600" dirty="0" smtClean="0">
                <a:latin typeface="HY헤드라인M"/>
                <a:ea typeface="HY헤드라인M"/>
              </a:rPr>
              <a:t>3</a:t>
            </a:r>
            <a:r>
              <a:rPr lang="ko-KR" altLang="en-US" sz="2600" dirty="0" smtClean="0">
                <a:latin typeface="HY헤드라인M"/>
                <a:ea typeface="HY헤드라인M"/>
              </a:rPr>
              <a:t>월</a:t>
            </a:r>
            <a:endParaRPr lang="en-US" altLang="ko-KR" sz="2600" dirty="0">
              <a:latin typeface="HY헤드라인M"/>
              <a:ea typeface="HY헤드라인M"/>
            </a:endParaRPr>
          </a:p>
          <a:p>
            <a:pPr lvl="0" algn="ctr">
              <a:lnSpc>
                <a:spcPct val="130000"/>
              </a:lnSpc>
              <a:spcBef>
                <a:spcPts val="744"/>
              </a:spcBef>
              <a:defRPr/>
            </a:pPr>
            <a:endParaRPr lang="en-US" altLang="ko-KR" sz="1000" dirty="0" smtClean="0">
              <a:solidFill>
                <a:srgbClr val="0070C0"/>
              </a:solidFill>
              <a:latin typeface="HY헤드라인M"/>
              <a:ea typeface="HY헤드라인M"/>
            </a:endParaRPr>
          </a:p>
          <a:p>
            <a:pPr lvl="0" algn="ctr">
              <a:lnSpc>
                <a:spcPct val="130000"/>
              </a:lnSpc>
              <a:spcBef>
                <a:spcPts val="744"/>
              </a:spcBef>
              <a:defRPr/>
            </a:pPr>
            <a:r>
              <a:rPr lang="ko-KR" altLang="en-US" sz="2600" dirty="0" smtClean="0">
                <a:latin typeface="HY헤드라인M"/>
                <a:ea typeface="HY헤드라인M"/>
              </a:rPr>
              <a:t>경기장 관리에 최선을 다하겠습니다</a:t>
            </a:r>
            <a:r>
              <a:rPr lang="en-US" altLang="ko-KR" sz="2600" dirty="0" smtClean="0">
                <a:latin typeface="HY헤드라인M"/>
                <a:ea typeface="HY헤드라인M"/>
              </a:rPr>
              <a:t>. </a:t>
            </a:r>
            <a:r>
              <a:rPr lang="ko-KR" altLang="en-US" sz="2600" dirty="0" smtClean="0">
                <a:latin typeface="HY헤드라인M"/>
                <a:ea typeface="HY헤드라인M"/>
              </a:rPr>
              <a:t>감사합니다</a:t>
            </a:r>
            <a:r>
              <a:rPr lang="en-US" altLang="ko-KR" sz="2600" dirty="0" smtClean="0">
                <a:latin typeface="HY헤드라인M"/>
                <a:ea typeface="HY헤드라인M"/>
              </a:rPr>
              <a:t>.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769156" y="2204864"/>
            <a:ext cx="7632848" cy="324036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35</Words>
  <Application>Microsoft Office PowerPoint</Application>
  <PresentationFormat>화면 슬라이드 쇼(4:3)</PresentationFormat>
  <Paragraphs>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HY헤드라인M</vt:lpstr>
      <vt:lpstr>맑은 고딕</vt:lpstr>
      <vt:lpstr>Arial</vt:lpstr>
      <vt:lpstr>Office 테마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제목을 입력하십시오</dc:title>
  <dc:creator>김연희 (0709yh@hanmail.net)</dc:creator>
  <dc:description>제공된 파일은 개인용, 학습용으로만 사용하실 수 있으며 재배포와 상업적인 용도로의 사용을 금합니다.</dc:description>
  <cp:lastModifiedBy>user</cp:lastModifiedBy>
  <cp:revision>112</cp:revision>
  <dcterms:created xsi:type="dcterms:W3CDTF">2010-10-10T10:10:27Z</dcterms:created>
  <dcterms:modified xsi:type="dcterms:W3CDTF">2026-10-08T02:04:52Z</dcterms:modified>
  <cp:version/>
</cp:coreProperties>
</file>